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8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64" d="100"/>
          <a:sy n="64" d="100"/>
        </p:scale>
        <p:origin x="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63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96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76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24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435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662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65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21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96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12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63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50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hema.m456@gmail.com" TargetMode="External"/><Relationship Id="rId2" Type="http://schemas.openxmlformats.org/officeDocument/2006/relationships/hyperlink" Target="mailto:prakruthihallikar7679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kona127supriya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riya127/hotel-management" TargetMode="External"/><Relationship Id="rId2" Type="http://schemas.openxmlformats.org/officeDocument/2006/relationships/hyperlink" Target="https://github.com/Supriya127/my-first-blog.g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8145" y="868218"/>
            <a:ext cx="10437091" cy="2004291"/>
          </a:xfrm>
        </p:spPr>
        <p:txBody>
          <a:bodyPr>
            <a:normAutofit/>
          </a:bodyPr>
          <a:lstStyle/>
          <a:p>
            <a:r>
              <a:rPr lang="en-IN" sz="6600" dirty="0" smtClean="0">
                <a:latin typeface="Algerian" panose="04020705040A02060702" pitchFamily="82" charset="0"/>
              </a:rPr>
              <a:t>WEBFRAMEWORKS </a:t>
            </a:r>
            <a:br>
              <a:rPr lang="en-IN" sz="6600" dirty="0" smtClean="0">
                <a:latin typeface="Algerian" panose="04020705040A02060702" pitchFamily="82" charset="0"/>
              </a:rPr>
            </a:br>
            <a:r>
              <a:rPr lang="en-IN" sz="6600" dirty="0" smtClean="0">
                <a:latin typeface="Algerian" panose="04020705040A02060702" pitchFamily="82" charset="0"/>
              </a:rPr>
              <a:t>PROJECT     </a:t>
            </a:r>
            <a:endParaRPr lang="en-IN" sz="6600" dirty="0"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2071" y="4174837"/>
            <a:ext cx="5957455" cy="1348509"/>
          </a:xfrm>
        </p:spPr>
        <p:txBody>
          <a:bodyPr>
            <a:normAutofit/>
          </a:bodyPr>
          <a:lstStyle/>
          <a:p>
            <a:r>
              <a:rPr lang="en-IN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375349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725557"/>
            <a:ext cx="5829829" cy="49312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860" y="725557"/>
            <a:ext cx="5456583" cy="493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10" y="91372"/>
            <a:ext cx="6049817" cy="915392"/>
          </a:xfrm>
        </p:spPr>
        <p:txBody>
          <a:bodyPr/>
          <a:lstStyle/>
          <a:p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Challenges: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600" dirty="0" smtClean="0"/>
              <a:t>It is very simple is create sign up Authentication Validation ,since Django takes care of all the internal functionalities.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600" dirty="0" smtClean="0"/>
              <a:t>Since the concepts are very abstract and everything works like it is inside a black box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600" dirty="0" smtClean="0"/>
              <a:t>For beginners understanding and working with Django is challenging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910974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928" y="0"/>
            <a:ext cx="6825672" cy="1016001"/>
          </a:xfrm>
        </p:spPr>
        <p:txBody>
          <a:bodyPr/>
          <a:lstStyle/>
          <a:p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TAKEAWAYS: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In order to create a signup page in conventional fashion , We have to write code for the logic, validation , queries, create tables in the data base and provide connection to the database.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But you don’t have to do anything Django does everything for </a:t>
            </a:r>
            <a:r>
              <a:rPr lang="en-IN" sz="3200" dirty="0" err="1" smtClean="0"/>
              <a:t>us.Creating</a:t>
            </a:r>
            <a:r>
              <a:rPr lang="en-IN" sz="3200" dirty="0" smtClean="0"/>
              <a:t> tables , queries ,</a:t>
            </a:r>
            <a:r>
              <a:rPr lang="en-IN" sz="3200" dirty="0"/>
              <a:t> </a:t>
            </a:r>
            <a:r>
              <a:rPr lang="en-IN" sz="3200" dirty="0" smtClean="0"/>
              <a:t>everything is abstract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Hence creating applications in Django is very simple, consumes very less time and reliable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095042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93965"/>
            <a:ext cx="10812245" cy="766618"/>
          </a:xfrm>
        </p:spPr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CONTACT INFO: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2872" y="480291"/>
            <a:ext cx="7711595" cy="6377709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I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 PRAKRUTHI K S </a:t>
            </a:r>
          </a:p>
          <a:p>
            <a:pPr marL="0" indent="0">
              <a:buNone/>
            </a:pPr>
            <a:r>
              <a:rPr lang="en-I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USN: PES1201700842</a:t>
            </a:r>
          </a:p>
          <a:p>
            <a:pPr marL="0" indent="0">
              <a:buNone/>
            </a:pPr>
            <a:r>
              <a:rPr lang="en-I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GMAIL: </a:t>
            </a:r>
            <a:r>
              <a:rPr lang="en-I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prakruthihallikar7679@gmail.com</a:t>
            </a:r>
            <a:endParaRPr lang="en-I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NAME: JYOSNA S</a:t>
            </a:r>
          </a:p>
          <a:p>
            <a:pPr marL="0" indent="0">
              <a:buNone/>
            </a:pPr>
            <a:r>
              <a:rPr lang="en-I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USN: PES1201700792</a:t>
            </a:r>
          </a:p>
          <a:p>
            <a:pPr marL="0" indent="0">
              <a:buNone/>
            </a:pPr>
            <a:r>
              <a:rPr lang="en-I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GMAIL: </a:t>
            </a:r>
            <a:r>
              <a:rPr lang="en-I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hema.m456@gmail.com</a:t>
            </a:r>
            <a:endParaRPr lang="en-I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NAME: KONA SUPRIYA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USN: PES1201701117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GMAIL: </a:t>
            </a:r>
            <a:r>
              <a:rPr lang="en-I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kona127supriya@gmail.c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om</a:t>
            </a: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376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0"/>
            <a:ext cx="10849190" cy="1228435"/>
          </a:xfrm>
        </p:spPr>
        <p:txBody>
          <a:bodyPr>
            <a:normAutofit/>
          </a:bodyPr>
          <a:lstStyle/>
          <a:p>
            <a:r>
              <a:rPr lang="en-IN" sz="52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            </a:t>
            </a:r>
            <a:r>
              <a:rPr lang="en-IN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HOTEL MANAGEMENT</a:t>
            </a:r>
            <a:endParaRPr lang="en-IN" sz="6000" dirty="0">
              <a:solidFill>
                <a:schemeClr val="tx1">
                  <a:lumMod val="75000"/>
                  <a:lumOff val="2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919" y="1366982"/>
            <a:ext cx="10931549" cy="4617766"/>
          </a:xfrm>
        </p:spPr>
        <p:txBody>
          <a:bodyPr/>
          <a:lstStyle/>
          <a:p>
            <a:r>
              <a:rPr lang="en-IN" sz="3600" dirty="0" smtClean="0"/>
              <a:t>The website takes care of hotel booking of various departments of particular hotel like clubs ,party halls ,</a:t>
            </a:r>
            <a:r>
              <a:rPr lang="en-IN" sz="3600" dirty="0" err="1" smtClean="0"/>
              <a:t>etc</a:t>
            </a:r>
            <a:r>
              <a:rPr lang="en-IN" sz="3600" dirty="0" smtClean="0"/>
              <a:t> by signing up to the page.</a:t>
            </a:r>
            <a:endParaRPr lang="en-IN" sz="3600" dirty="0" smtClean="0"/>
          </a:p>
          <a:p>
            <a:r>
              <a:rPr lang="en-IN" sz="3600" dirty="0" smtClean="0"/>
              <a:t>In the </a:t>
            </a:r>
            <a:r>
              <a:rPr lang="en-IN" sz="3600" dirty="0" smtClean="0"/>
              <a:t>project </a:t>
            </a:r>
            <a:r>
              <a:rPr lang="en-IN" sz="3600" dirty="0" smtClean="0"/>
              <a:t>we had done </a:t>
            </a:r>
            <a:r>
              <a:rPr lang="en-IN" sz="3600" dirty="0" smtClean="0"/>
              <a:t>sign in , login and forms using Django </a:t>
            </a:r>
            <a:r>
              <a:rPr lang="en-IN" sz="3600" dirty="0" smtClean="0"/>
              <a:t>and developed the pages.</a:t>
            </a:r>
            <a:endParaRPr lang="en-IN" sz="3600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8901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20074"/>
            <a:ext cx="2947482" cy="674254"/>
          </a:xfrm>
        </p:spPr>
        <p:txBody>
          <a:bodyPr>
            <a:normAutofit/>
          </a:bodyPr>
          <a:lstStyle/>
          <a:p>
            <a:r>
              <a:rPr lang="en-IN" sz="4200" dirty="0" smtClean="0">
                <a:solidFill>
                  <a:schemeClr val="tx1"/>
                </a:solidFill>
              </a:rPr>
              <a:t>Link:</a:t>
            </a:r>
            <a:endParaRPr lang="en-IN" sz="42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919" y="864108"/>
            <a:ext cx="10931550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000" dirty="0" err="1"/>
              <a:t>Github</a:t>
            </a:r>
            <a:r>
              <a:rPr lang="en-IN" sz="4000" dirty="0"/>
              <a:t> link </a:t>
            </a:r>
            <a:r>
              <a:rPr lang="en-IN" sz="4000" dirty="0" smtClean="0"/>
              <a:t>after </a:t>
            </a:r>
            <a:r>
              <a:rPr lang="en-IN" sz="4000" dirty="0"/>
              <a:t>using </a:t>
            </a:r>
            <a:r>
              <a:rPr lang="en-IN" sz="4000" dirty="0" smtClean="0"/>
              <a:t>Django:</a:t>
            </a:r>
          </a:p>
          <a:p>
            <a:pPr marL="0" indent="0">
              <a:buNone/>
            </a:pPr>
            <a:r>
              <a:rPr lang="en-IN" sz="4000" dirty="0">
                <a:hlinkClick r:id="rId2"/>
              </a:rPr>
              <a:t>https://</a:t>
            </a:r>
            <a:r>
              <a:rPr lang="en-IN" sz="4000" dirty="0" smtClean="0">
                <a:hlinkClick r:id="rId2"/>
              </a:rPr>
              <a:t>github.com/Supriya127/my-first-blog.git</a:t>
            </a:r>
            <a:endParaRPr lang="en-IN" sz="4000" dirty="0" smtClean="0"/>
          </a:p>
          <a:p>
            <a:pPr marL="0" indent="0">
              <a:buNone/>
            </a:pPr>
            <a:endParaRPr lang="en-IN" sz="4000" dirty="0"/>
          </a:p>
          <a:p>
            <a:pPr marL="0" indent="0">
              <a:buNone/>
            </a:pPr>
            <a:r>
              <a:rPr lang="en-IN" sz="4000" dirty="0" err="1" smtClean="0"/>
              <a:t>Github</a:t>
            </a:r>
            <a:r>
              <a:rPr lang="en-IN" sz="4000" dirty="0" smtClean="0"/>
              <a:t> link before using Django: </a:t>
            </a:r>
          </a:p>
          <a:p>
            <a:pPr marL="0" indent="0">
              <a:buNone/>
            </a:pPr>
            <a:r>
              <a:rPr lang="en-IN" sz="4000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https</a:t>
            </a:r>
            <a:r>
              <a:rPr lang="en-IN" sz="4000" dirty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://github.com/Supriya127/hotel-management</a:t>
            </a:r>
            <a:endParaRPr lang="en-IN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830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73891"/>
            <a:ext cx="10433555" cy="591127"/>
          </a:xfrm>
        </p:spPr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INDIVIDUAL CONTRIBUTION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3709" y="822036"/>
            <a:ext cx="7997922" cy="52370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/>
              <a:t>KONA SUPRIYA :                         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   WORKED ON </a:t>
            </a:r>
            <a:r>
              <a:rPr lang="en-IN" dirty="0" smtClean="0"/>
              <a:t>SIGNUP PAGE</a:t>
            </a:r>
            <a:endParaRPr lang="en-IN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   WORKED ON </a:t>
            </a:r>
            <a:r>
              <a:rPr lang="en-IN" dirty="0" smtClean="0"/>
              <a:t>DESIGING</a:t>
            </a:r>
            <a:r>
              <a:rPr lang="en-IN" dirty="0" smtClean="0"/>
              <a:t> </a:t>
            </a:r>
            <a:r>
              <a:rPr lang="en-IN" dirty="0" smtClean="0"/>
              <a:t>THE PAGES           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PRAKRUTHI KS: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    WORKED ON LOGIN PAGE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    WORKED ON  </a:t>
            </a:r>
            <a:r>
              <a:rPr lang="en-IN" dirty="0" smtClean="0"/>
              <a:t>DESIGING </a:t>
            </a:r>
            <a:r>
              <a:rPr lang="en-IN" dirty="0" smtClean="0"/>
              <a:t>THE </a:t>
            </a:r>
            <a:r>
              <a:rPr lang="en-IN" dirty="0" smtClean="0"/>
              <a:t>PAGES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JYOSNA 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  WORKED </a:t>
            </a:r>
            <a:r>
              <a:rPr lang="en-IN" smtClean="0"/>
              <a:t>ON </a:t>
            </a:r>
            <a:r>
              <a:rPr lang="en-IN" smtClean="0"/>
              <a:t>SIGNUP </a:t>
            </a:r>
            <a:r>
              <a:rPr lang="en-IN" dirty="0" smtClean="0"/>
              <a:t>PAGE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  WORKED ON </a:t>
            </a:r>
            <a:r>
              <a:rPr lang="en-IN" dirty="0" smtClean="0"/>
              <a:t>DESGING</a:t>
            </a:r>
            <a:r>
              <a:rPr lang="en-IN" dirty="0" smtClean="0"/>
              <a:t> </a:t>
            </a:r>
            <a:r>
              <a:rPr lang="en-IN" dirty="0" smtClean="0"/>
              <a:t>THE PAGES</a:t>
            </a:r>
          </a:p>
        </p:txBody>
      </p:sp>
    </p:spTree>
    <p:extLst>
      <p:ext uri="{BB962C8B-B14F-4D97-AF65-F5344CB8AC3E}">
        <p14:creationId xmlns:p14="http://schemas.microsoft.com/office/powerpoint/2010/main" val="330326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.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3" y="685801"/>
            <a:ext cx="10766425" cy="5271714"/>
          </a:xfrm>
        </p:spPr>
      </p:pic>
    </p:spTree>
    <p:extLst>
      <p:ext uri="{BB962C8B-B14F-4D97-AF65-F5344CB8AC3E}">
        <p14:creationId xmlns:p14="http://schemas.microsoft.com/office/powerpoint/2010/main" val="888221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9" y="833240"/>
            <a:ext cx="10376454" cy="5338960"/>
          </a:xfrm>
        </p:spPr>
      </p:pic>
    </p:spTree>
    <p:extLst>
      <p:ext uri="{BB962C8B-B14F-4D97-AF65-F5344CB8AC3E}">
        <p14:creationId xmlns:p14="http://schemas.microsoft.com/office/powerpoint/2010/main" val="32394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2" y="974035"/>
            <a:ext cx="5527364" cy="42625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47" y="974035"/>
            <a:ext cx="5814391" cy="426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9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785191"/>
            <a:ext cx="5710559" cy="4871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930" y="785191"/>
            <a:ext cx="5764696" cy="487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92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0" y="695739"/>
            <a:ext cx="5591289" cy="46117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34" y="695739"/>
            <a:ext cx="6102627" cy="461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7882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484</TotalTime>
  <Words>280</Words>
  <Application>Microsoft Office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Algerian</vt:lpstr>
      <vt:lpstr>Arial</vt:lpstr>
      <vt:lpstr>Corbel</vt:lpstr>
      <vt:lpstr>Wingdings</vt:lpstr>
      <vt:lpstr>Wingdings 2</vt:lpstr>
      <vt:lpstr>Frame</vt:lpstr>
      <vt:lpstr>WEBFRAMEWORKS  PROJECT     </vt:lpstr>
      <vt:lpstr>            HOTEL MANAGEMENT</vt:lpstr>
      <vt:lpstr>Link:</vt:lpstr>
      <vt:lpstr>INDIVIDUAL CONTRIBUTION</vt:lpstr>
      <vt:lpstr>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Challenges:</vt:lpstr>
      <vt:lpstr>TAKEAWAYS:</vt:lpstr>
      <vt:lpstr>CONTACT INFO: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WEBFRAMEWORKS        PROJECT</dc:title>
  <dc:creator>supriya kona</dc:creator>
  <cp:lastModifiedBy>supriya kona</cp:lastModifiedBy>
  <cp:revision>21</cp:revision>
  <dcterms:created xsi:type="dcterms:W3CDTF">2019-04-22T10:03:33Z</dcterms:created>
  <dcterms:modified xsi:type="dcterms:W3CDTF">2019-04-26T17:55:00Z</dcterms:modified>
</cp:coreProperties>
</file>